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60" r:id="rId6"/>
    <p:sldId id="259" r:id="rId7"/>
  </p:sldIdLst>
  <p:sldSz cx="21336000" cy="381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CE"/>
    <a:srgbClr val="003087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6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Davidson" userId="696becb2-16c9-4aa5-b208-00ea3f801060" providerId="ADAL" clId="{9153E96F-03F6-4EB4-B95F-B05206271EC8}"/>
    <pc:docChg chg="undo custSel modSld">
      <pc:chgData name="Catherine Davidson" userId="696becb2-16c9-4aa5-b208-00ea3f801060" providerId="ADAL" clId="{9153E96F-03F6-4EB4-B95F-B05206271EC8}" dt="2026-03-23T14:44:08.126" v="288" actId="20577"/>
      <pc:docMkLst>
        <pc:docMk/>
      </pc:docMkLst>
      <pc:sldChg chg="modSp mod">
        <pc:chgData name="Catherine Davidson" userId="696becb2-16c9-4aa5-b208-00ea3f801060" providerId="ADAL" clId="{9153E96F-03F6-4EB4-B95F-B05206271EC8}" dt="2026-03-23T14:41:57.306" v="183" actId="20577"/>
        <pc:sldMkLst>
          <pc:docMk/>
          <pc:sldMk cId="828695463" sldId="258"/>
        </pc:sldMkLst>
        <pc:spChg chg="mod">
          <ac:chgData name="Catherine Davidson" userId="696becb2-16c9-4aa5-b208-00ea3f801060" providerId="ADAL" clId="{9153E96F-03F6-4EB4-B95F-B05206271EC8}" dt="2026-03-23T14:41:57.306" v="183" actId="20577"/>
          <ac:spMkLst>
            <pc:docMk/>
            <pc:sldMk cId="828695463" sldId="258"/>
            <ac:spMk id="3" creationId="{4F049334-AEB0-64F7-9D35-FA770138BFC8}"/>
          </ac:spMkLst>
        </pc:spChg>
      </pc:sldChg>
      <pc:sldChg chg="modSp mod">
        <pc:chgData name="Catherine Davidson" userId="696becb2-16c9-4aa5-b208-00ea3f801060" providerId="ADAL" clId="{9153E96F-03F6-4EB4-B95F-B05206271EC8}" dt="2026-03-23T14:44:08.126" v="288" actId="20577"/>
        <pc:sldMkLst>
          <pc:docMk/>
          <pc:sldMk cId="2925143618" sldId="259"/>
        </pc:sldMkLst>
        <pc:spChg chg="mod">
          <ac:chgData name="Catherine Davidson" userId="696becb2-16c9-4aa5-b208-00ea3f801060" providerId="ADAL" clId="{9153E96F-03F6-4EB4-B95F-B05206271EC8}" dt="2026-03-23T14:44:08.126" v="288" actId="20577"/>
          <ac:spMkLst>
            <pc:docMk/>
            <pc:sldMk cId="2925143618" sldId="259"/>
            <ac:spMk id="3" creationId="{4F049334-AEB0-64F7-9D35-FA770138BFC8}"/>
          </ac:spMkLst>
        </pc:spChg>
      </pc:sldChg>
      <pc:sldChg chg="modSp mod">
        <pc:chgData name="Catherine Davidson" userId="696becb2-16c9-4aa5-b208-00ea3f801060" providerId="ADAL" clId="{9153E96F-03F6-4EB4-B95F-B05206271EC8}" dt="2026-03-23T14:41:31.207" v="162" actId="20577"/>
        <pc:sldMkLst>
          <pc:docMk/>
          <pc:sldMk cId="2708594164" sldId="260"/>
        </pc:sldMkLst>
        <pc:spChg chg="mod">
          <ac:chgData name="Catherine Davidson" userId="696becb2-16c9-4aa5-b208-00ea3f801060" providerId="ADAL" clId="{9153E96F-03F6-4EB4-B95F-B05206271EC8}" dt="2026-03-23T14:41:31.207" v="162" actId="20577"/>
          <ac:spMkLst>
            <pc:docMk/>
            <pc:sldMk cId="2708594164" sldId="260"/>
            <ac:spMk id="3" creationId="{4F049334-AEB0-64F7-9D35-FA770138BFC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623535"/>
            <a:ext cx="16002000" cy="1326444"/>
          </a:xfrm>
        </p:spPr>
        <p:txBody>
          <a:bodyPr anchor="b"/>
          <a:lstStyle>
            <a:lvl1pPr algn="ctr">
              <a:defRPr sz="333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2001132"/>
            <a:ext cx="16002000" cy="919868"/>
          </a:xfrm>
        </p:spPr>
        <p:txBody>
          <a:bodyPr/>
          <a:lstStyle>
            <a:lvl1pPr marL="0" indent="0" algn="ctr">
              <a:buNone/>
              <a:defRPr sz="1333"/>
            </a:lvl1pPr>
            <a:lvl2pPr marL="254020" indent="0" algn="ctr">
              <a:buNone/>
              <a:defRPr sz="1111"/>
            </a:lvl2pPr>
            <a:lvl3pPr marL="508041" indent="0" algn="ctr">
              <a:buNone/>
              <a:defRPr sz="1000"/>
            </a:lvl3pPr>
            <a:lvl4pPr marL="762061" indent="0" algn="ctr">
              <a:buNone/>
              <a:defRPr sz="889"/>
            </a:lvl4pPr>
            <a:lvl5pPr marL="1016081" indent="0" algn="ctr">
              <a:buNone/>
              <a:defRPr sz="889"/>
            </a:lvl5pPr>
            <a:lvl6pPr marL="1270102" indent="0" algn="ctr">
              <a:buNone/>
              <a:defRPr sz="889"/>
            </a:lvl6pPr>
            <a:lvl7pPr marL="1524122" indent="0" algn="ctr">
              <a:buNone/>
              <a:defRPr sz="889"/>
            </a:lvl7pPr>
            <a:lvl8pPr marL="1778142" indent="0" algn="ctr">
              <a:buNone/>
              <a:defRPr sz="889"/>
            </a:lvl8pPr>
            <a:lvl9pPr marL="2032163" indent="0" algn="ctr">
              <a:buNone/>
              <a:defRPr sz="889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F872-4FC2-46A9-87FC-223F273C346F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0A85-8EF0-4F46-9D9C-E58427B95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0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F872-4FC2-46A9-87FC-223F273C346F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0A85-8EF0-4F46-9D9C-E58427B95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69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68575" y="202847"/>
            <a:ext cx="4600575" cy="322879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6850" y="202847"/>
            <a:ext cx="13535025" cy="32287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F872-4FC2-46A9-87FC-223F273C346F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0A85-8EF0-4F46-9D9C-E58427B95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60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F872-4FC2-46A9-87FC-223F273C346F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0A85-8EF0-4F46-9D9C-E58427B95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78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738" y="949855"/>
            <a:ext cx="18402300" cy="1584854"/>
          </a:xfrm>
        </p:spPr>
        <p:txBody>
          <a:bodyPr anchor="b"/>
          <a:lstStyle>
            <a:lvl1pPr>
              <a:defRPr sz="333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5738" y="2549702"/>
            <a:ext cx="18402300" cy="833437"/>
          </a:xfrm>
        </p:spPr>
        <p:txBody>
          <a:bodyPr/>
          <a:lstStyle>
            <a:lvl1pPr marL="0" indent="0">
              <a:buNone/>
              <a:defRPr sz="1333">
                <a:solidFill>
                  <a:schemeClr val="tx1">
                    <a:tint val="82000"/>
                  </a:schemeClr>
                </a:solidFill>
              </a:defRPr>
            </a:lvl1pPr>
            <a:lvl2pPr marL="254020" indent="0">
              <a:buNone/>
              <a:defRPr sz="1111">
                <a:solidFill>
                  <a:schemeClr val="tx1">
                    <a:tint val="82000"/>
                  </a:schemeClr>
                </a:solidFill>
              </a:defRPr>
            </a:lvl2pPr>
            <a:lvl3pPr marL="508041" indent="0">
              <a:buNone/>
              <a:defRPr sz="1000">
                <a:solidFill>
                  <a:schemeClr val="tx1">
                    <a:tint val="82000"/>
                  </a:schemeClr>
                </a:solidFill>
              </a:defRPr>
            </a:lvl3pPr>
            <a:lvl4pPr marL="762061" indent="0">
              <a:buNone/>
              <a:defRPr sz="889">
                <a:solidFill>
                  <a:schemeClr val="tx1">
                    <a:tint val="82000"/>
                  </a:schemeClr>
                </a:solidFill>
              </a:defRPr>
            </a:lvl4pPr>
            <a:lvl5pPr marL="1016081" indent="0">
              <a:buNone/>
              <a:defRPr sz="889">
                <a:solidFill>
                  <a:schemeClr val="tx1">
                    <a:tint val="82000"/>
                  </a:schemeClr>
                </a:solidFill>
              </a:defRPr>
            </a:lvl5pPr>
            <a:lvl6pPr marL="1270102" indent="0">
              <a:buNone/>
              <a:defRPr sz="889">
                <a:solidFill>
                  <a:schemeClr val="tx1">
                    <a:tint val="82000"/>
                  </a:schemeClr>
                </a:solidFill>
              </a:defRPr>
            </a:lvl6pPr>
            <a:lvl7pPr marL="1524122" indent="0">
              <a:buNone/>
              <a:defRPr sz="889">
                <a:solidFill>
                  <a:schemeClr val="tx1">
                    <a:tint val="82000"/>
                  </a:schemeClr>
                </a:solidFill>
              </a:defRPr>
            </a:lvl7pPr>
            <a:lvl8pPr marL="1778142" indent="0">
              <a:buNone/>
              <a:defRPr sz="889">
                <a:solidFill>
                  <a:schemeClr val="tx1">
                    <a:tint val="82000"/>
                  </a:schemeClr>
                </a:solidFill>
              </a:defRPr>
            </a:lvl8pPr>
            <a:lvl9pPr marL="2032163" indent="0">
              <a:buNone/>
              <a:defRPr sz="88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F872-4FC2-46A9-87FC-223F273C346F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0A85-8EF0-4F46-9D9C-E58427B95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64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6850" y="1014236"/>
            <a:ext cx="9067800" cy="241741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01350" y="1014236"/>
            <a:ext cx="9067800" cy="241741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F872-4FC2-46A9-87FC-223F273C346F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0A85-8EF0-4F46-9D9C-E58427B95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7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629" y="202847"/>
            <a:ext cx="18402300" cy="73642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630" y="933979"/>
            <a:ext cx="9026127" cy="457729"/>
          </a:xfrm>
        </p:spPr>
        <p:txBody>
          <a:bodyPr anchor="b"/>
          <a:lstStyle>
            <a:lvl1pPr marL="0" indent="0">
              <a:buNone/>
              <a:defRPr sz="1333" b="1"/>
            </a:lvl1pPr>
            <a:lvl2pPr marL="254020" indent="0">
              <a:buNone/>
              <a:defRPr sz="1111" b="1"/>
            </a:lvl2pPr>
            <a:lvl3pPr marL="508041" indent="0">
              <a:buNone/>
              <a:defRPr sz="1000" b="1"/>
            </a:lvl3pPr>
            <a:lvl4pPr marL="762061" indent="0">
              <a:buNone/>
              <a:defRPr sz="889" b="1"/>
            </a:lvl4pPr>
            <a:lvl5pPr marL="1016081" indent="0">
              <a:buNone/>
              <a:defRPr sz="889" b="1"/>
            </a:lvl5pPr>
            <a:lvl6pPr marL="1270102" indent="0">
              <a:buNone/>
              <a:defRPr sz="889" b="1"/>
            </a:lvl6pPr>
            <a:lvl7pPr marL="1524122" indent="0">
              <a:buNone/>
              <a:defRPr sz="889" b="1"/>
            </a:lvl7pPr>
            <a:lvl8pPr marL="1778142" indent="0">
              <a:buNone/>
              <a:defRPr sz="889" b="1"/>
            </a:lvl8pPr>
            <a:lvl9pPr marL="2032163" indent="0">
              <a:buNone/>
              <a:defRPr sz="889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9630" y="1391709"/>
            <a:ext cx="9026127" cy="20469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01350" y="933979"/>
            <a:ext cx="9070579" cy="457729"/>
          </a:xfrm>
        </p:spPr>
        <p:txBody>
          <a:bodyPr anchor="b"/>
          <a:lstStyle>
            <a:lvl1pPr marL="0" indent="0">
              <a:buNone/>
              <a:defRPr sz="1333" b="1"/>
            </a:lvl1pPr>
            <a:lvl2pPr marL="254020" indent="0">
              <a:buNone/>
              <a:defRPr sz="1111" b="1"/>
            </a:lvl2pPr>
            <a:lvl3pPr marL="508041" indent="0">
              <a:buNone/>
              <a:defRPr sz="1000" b="1"/>
            </a:lvl3pPr>
            <a:lvl4pPr marL="762061" indent="0">
              <a:buNone/>
              <a:defRPr sz="889" b="1"/>
            </a:lvl4pPr>
            <a:lvl5pPr marL="1016081" indent="0">
              <a:buNone/>
              <a:defRPr sz="889" b="1"/>
            </a:lvl5pPr>
            <a:lvl6pPr marL="1270102" indent="0">
              <a:buNone/>
              <a:defRPr sz="889" b="1"/>
            </a:lvl6pPr>
            <a:lvl7pPr marL="1524122" indent="0">
              <a:buNone/>
              <a:defRPr sz="889" b="1"/>
            </a:lvl7pPr>
            <a:lvl8pPr marL="1778142" indent="0">
              <a:buNone/>
              <a:defRPr sz="889" b="1"/>
            </a:lvl8pPr>
            <a:lvl9pPr marL="2032163" indent="0">
              <a:buNone/>
              <a:defRPr sz="889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01350" y="1391709"/>
            <a:ext cx="9070579" cy="20469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F872-4FC2-46A9-87FC-223F273C346F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0A85-8EF0-4F46-9D9C-E58427B95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3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F872-4FC2-46A9-87FC-223F273C346F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0A85-8EF0-4F46-9D9C-E58427B95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70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F872-4FC2-46A9-87FC-223F273C346F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0A85-8EF0-4F46-9D9C-E58427B95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72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630" y="254000"/>
            <a:ext cx="6881415" cy="889000"/>
          </a:xfrm>
        </p:spPr>
        <p:txBody>
          <a:bodyPr anchor="b"/>
          <a:lstStyle>
            <a:lvl1pPr>
              <a:defRPr sz="177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579" y="548570"/>
            <a:ext cx="10801350" cy="2707569"/>
          </a:xfrm>
        </p:spPr>
        <p:txBody>
          <a:bodyPr/>
          <a:lstStyle>
            <a:lvl1pPr>
              <a:defRPr sz="1778"/>
            </a:lvl1pPr>
            <a:lvl2pPr>
              <a:defRPr sz="1556"/>
            </a:lvl2pPr>
            <a:lvl3pPr>
              <a:defRPr sz="1333"/>
            </a:lvl3pPr>
            <a:lvl4pPr>
              <a:defRPr sz="1111"/>
            </a:lvl4pPr>
            <a:lvl5pPr>
              <a:defRPr sz="1111"/>
            </a:lvl5pPr>
            <a:lvl6pPr>
              <a:defRPr sz="1111"/>
            </a:lvl6pPr>
            <a:lvl7pPr>
              <a:defRPr sz="1111"/>
            </a:lvl7pPr>
            <a:lvl8pPr>
              <a:defRPr sz="1111"/>
            </a:lvl8pPr>
            <a:lvl9pPr>
              <a:defRPr sz="1111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9630" y="1143000"/>
            <a:ext cx="6881415" cy="2117549"/>
          </a:xfrm>
        </p:spPr>
        <p:txBody>
          <a:bodyPr/>
          <a:lstStyle>
            <a:lvl1pPr marL="0" indent="0">
              <a:buNone/>
              <a:defRPr sz="889"/>
            </a:lvl1pPr>
            <a:lvl2pPr marL="254020" indent="0">
              <a:buNone/>
              <a:defRPr sz="778"/>
            </a:lvl2pPr>
            <a:lvl3pPr marL="508041" indent="0">
              <a:buNone/>
              <a:defRPr sz="667"/>
            </a:lvl3pPr>
            <a:lvl4pPr marL="762061" indent="0">
              <a:buNone/>
              <a:defRPr sz="556"/>
            </a:lvl4pPr>
            <a:lvl5pPr marL="1016081" indent="0">
              <a:buNone/>
              <a:defRPr sz="556"/>
            </a:lvl5pPr>
            <a:lvl6pPr marL="1270102" indent="0">
              <a:buNone/>
              <a:defRPr sz="556"/>
            </a:lvl6pPr>
            <a:lvl7pPr marL="1524122" indent="0">
              <a:buNone/>
              <a:defRPr sz="556"/>
            </a:lvl7pPr>
            <a:lvl8pPr marL="1778142" indent="0">
              <a:buNone/>
              <a:defRPr sz="556"/>
            </a:lvl8pPr>
            <a:lvl9pPr marL="2032163" indent="0">
              <a:buNone/>
              <a:defRPr sz="55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F872-4FC2-46A9-87FC-223F273C346F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0A85-8EF0-4F46-9D9C-E58427B95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14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630" y="254000"/>
            <a:ext cx="6881415" cy="889000"/>
          </a:xfrm>
        </p:spPr>
        <p:txBody>
          <a:bodyPr anchor="b"/>
          <a:lstStyle>
            <a:lvl1pPr>
              <a:defRPr sz="177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70579" y="548570"/>
            <a:ext cx="10801350" cy="2707569"/>
          </a:xfrm>
        </p:spPr>
        <p:txBody>
          <a:bodyPr anchor="t"/>
          <a:lstStyle>
            <a:lvl1pPr marL="0" indent="0">
              <a:buNone/>
              <a:defRPr sz="1778"/>
            </a:lvl1pPr>
            <a:lvl2pPr marL="254020" indent="0">
              <a:buNone/>
              <a:defRPr sz="1556"/>
            </a:lvl2pPr>
            <a:lvl3pPr marL="508041" indent="0">
              <a:buNone/>
              <a:defRPr sz="1333"/>
            </a:lvl3pPr>
            <a:lvl4pPr marL="762061" indent="0">
              <a:buNone/>
              <a:defRPr sz="1111"/>
            </a:lvl4pPr>
            <a:lvl5pPr marL="1016081" indent="0">
              <a:buNone/>
              <a:defRPr sz="1111"/>
            </a:lvl5pPr>
            <a:lvl6pPr marL="1270102" indent="0">
              <a:buNone/>
              <a:defRPr sz="1111"/>
            </a:lvl6pPr>
            <a:lvl7pPr marL="1524122" indent="0">
              <a:buNone/>
              <a:defRPr sz="1111"/>
            </a:lvl7pPr>
            <a:lvl8pPr marL="1778142" indent="0">
              <a:buNone/>
              <a:defRPr sz="1111"/>
            </a:lvl8pPr>
            <a:lvl9pPr marL="2032163" indent="0">
              <a:buNone/>
              <a:defRPr sz="1111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9630" y="1143000"/>
            <a:ext cx="6881415" cy="2117549"/>
          </a:xfrm>
        </p:spPr>
        <p:txBody>
          <a:bodyPr/>
          <a:lstStyle>
            <a:lvl1pPr marL="0" indent="0">
              <a:buNone/>
              <a:defRPr sz="889"/>
            </a:lvl1pPr>
            <a:lvl2pPr marL="254020" indent="0">
              <a:buNone/>
              <a:defRPr sz="778"/>
            </a:lvl2pPr>
            <a:lvl3pPr marL="508041" indent="0">
              <a:buNone/>
              <a:defRPr sz="667"/>
            </a:lvl3pPr>
            <a:lvl4pPr marL="762061" indent="0">
              <a:buNone/>
              <a:defRPr sz="556"/>
            </a:lvl4pPr>
            <a:lvl5pPr marL="1016081" indent="0">
              <a:buNone/>
              <a:defRPr sz="556"/>
            </a:lvl5pPr>
            <a:lvl6pPr marL="1270102" indent="0">
              <a:buNone/>
              <a:defRPr sz="556"/>
            </a:lvl6pPr>
            <a:lvl7pPr marL="1524122" indent="0">
              <a:buNone/>
              <a:defRPr sz="556"/>
            </a:lvl7pPr>
            <a:lvl8pPr marL="1778142" indent="0">
              <a:buNone/>
              <a:defRPr sz="556"/>
            </a:lvl8pPr>
            <a:lvl9pPr marL="2032163" indent="0">
              <a:buNone/>
              <a:defRPr sz="55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F872-4FC2-46A9-87FC-223F273C346F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0A85-8EF0-4F46-9D9C-E58427B95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53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6850" y="202847"/>
            <a:ext cx="18402300" cy="73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6850" y="1014236"/>
            <a:ext cx="18402300" cy="2417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6850" y="3531306"/>
            <a:ext cx="4800600" cy="202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61F872-4FC2-46A9-87FC-223F273C346F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7550" y="3531306"/>
            <a:ext cx="7200900" cy="202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68550" y="3531306"/>
            <a:ext cx="4800600" cy="202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D0A85-8EF0-4F46-9D9C-E58427B95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5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08041" rtl="0" eaLnBrk="1" latinLnBrk="0" hangingPunct="1">
        <a:lnSpc>
          <a:spcPct val="90000"/>
        </a:lnSpc>
        <a:spcBef>
          <a:spcPct val="0"/>
        </a:spcBef>
        <a:buNone/>
        <a:defRPr sz="24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7010" indent="-127010" algn="l" defTabSz="508041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+mn-lt"/>
          <a:ea typeface="+mn-ea"/>
          <a:cs typeface="+mn-cs"/>
        </a:defRPr>
      </a:lvl1pPr>
      <a:lvl2pPr marL="381030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35051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111" kern="1200">
          <a:solidFill>
            <a:schemeClr val="tx1"/>
          </a:solidFill>
          <a:latin typeface="+mn-lt"/>
          <a:ea typeface="+mn-ea"/>
          <a:cs typeface="+mn-cs"/>
        </a:defRPr>
      </a:lvl3pPr>
      <a:lvl4pPr marL="889071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91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97112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51132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05152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59173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804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020" algn="l" defTabSz="50804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08041" algn="l" defTabSz="50804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2061" algn="l" defTabSz="50804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16081" algn="l" defTabSz="50804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0102" algn="l" defTabSz="50804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122" algn="l" defTabSz="50804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78142" algn="l" defTabSz="50804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32163" algn="l" defTabSz="50804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89945A-3706-1255-5FB2-EB9DAA32A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908"/>
            <a:ext cx="4431208" cy="38289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C18FFD-ECE0-4F53-0802-5D9187169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131" y="645138"/>
            <a:ext cx="18069870" cy="31878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34795F-C078-03C1-3074-49B3B0D1B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0800" y="2433917"/>
            <a:ext cx="3505200" cy="13875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49334-AEB0-64F7-9D35-FA770138B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9879" y="1154837"/>
            <a:ext cx="15310597" cy="16681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Mental Health Survey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receive an invitation, help us improve our mental health care.</a:t>
            </a:r>
          </a:p>
        </p:txBody>
      </p:sp>
      <p:pic>
        <p:nvPicPr>
          <p:cNvPr id="9" name="Picture 8" descr="A blue and black sign with white letters&#10;&#10;Description automatically generated">
            <a:extLst>
              <a:ext uri="{FF2B5EF4-FFF2-40B4-BE49-F238E27FC236}">
                <a16:creationId xmlns:a16="http://schemas.microsoft.com/office/drawing/2014/main" id="{F1BEF298-8D0E-8731-0FA2-8D9055AFB4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12"/>
          <a:stretch/>
        </p:blipFill>
        <p:spPr>
          <a:xfrm>
            <a:off x="19390658" y="32639"/>
            <a:ext cx="1452283" cy="595769"/>
          </a:xfrm>
          <a:prstGeom prst="rect">
            <a:avLst/>
          </a:prstGeom>
        </p:spPr>
      </p:pic>
      <p:pic>
        <p:nvPicPr>
          <p:cNvPr id="11" name="Picture 10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53349F4B-2D63-F286-29C5-BE2E271782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165" y="56394"/>
            <a:ext cx="1869142" cy="592869"/>
          </a:xfrm>
          <a:prstGeom prst="rect">
            <a:avLst/>
          </a:prstGeom>
        </p:spPr>
      </p:pic>
      <p:pic>
        <p:nvPicPr>
          <p:cNvPr id="13" name="Picture 12" descr="A purple text on a white background&#10;&#10;Description automatically generated">
            <a:extLst>
              <a:ext uri="{FF2B5EF4-FFF2-40B4-BE49-F238E27FC236}">
                <a16:creationId xmlns:a16="http://schemas.microsoft.com/office/drawing/2014/main" id="{5562E98F-7E4A-054D-9A53-5BE94E58C2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149" y="3009527"/>
            <a:ext cx="2798229" cy="69504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9319C6-FAF2-A208-128C-22C70A1ACDCE}"/>
              </a:ext>
            </a:extLst>
          </p:cNvPr>
          <p:cNvSpPr/>
          <p:nvPr/>
        </p:nvSpPr>
        <p:spPr>
          <a:xfrm>
            <a:off x="4525580" y="2941656"/>
            <a:ext cx="13146866" cy="447003"/>
          </a:xfrm>
          <a:prstGeom prst="roundRect">
            <a:avLst/>
          </a:prstGeom>
          <a:solidFill>
            <a:srgbClr val="00A9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Find out more: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A4DCD8-3D9E-CE13-52D0-9143A06E2C7E}"/>
              </a:ext>
            </a:extLst>
          </p:cNvPr>
          <p:cNvCxnSpPr/>
          <p:nvPr/>
        </p:nvCxnSpPr>
        <p:spPr>
          <a:xfrm flipH="1">
            <a:off x="3357728" y="-9454"/>
            <a:ext cx="1048871" cy="3810000"/>
          </a:xfrm>
          <a:prstGeom prst="line">
            <a:avLst/>
          </a:prstGeom>
          <a:ln w="76200">
            <a:solidFill>
              <a:srgbClr val="0030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5B9C78-76BA-7FA7-960D-122F7ACDAF13}"/>
              </a:ext>
            </a:extLst>
          </p:cNvPr>
          <p:cNvCxnSpPr/>
          <p:nvPr/>
        </p:nvCxnSpPr>
        <p:spPr>
          <a:xfrm flipH="1">
            <a:off x="3281082" y="0"/>
            <a:ext cx="1048871" cy="3810000"/>
          </a:xfrm>
          <a:prstGeom prst="line">
            <a:avLst/>
          </a:prstGeom>
          <a:ln w="76200">
            <a:solidFill>
              <a:srgbClr val="00A9CE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69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E89711A-A420-5BB8-55A8-AC5B914BEC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42"/>
          <a:stretch/>
        </p:blipFill>
        <p:spPr>
          <a:xfrm>
            <a:off x="0" y="-23002"/>
            <a:ext cx="4301525" cy="38560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C18FFD-ECE0-4F53-0802-5D9187169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131" y="645138"/>
            <a:ext cx="18069870" cy="31878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34795F-C078-03C1-3074-49B3B0D1B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0800" y="2433917"/>
            <a:ext cx="3505200" cy="13875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49334-AEB0-64F7-9D35-FA770138B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9879" y="1154837"/>
            <a:ext cx="15310597" cy="16681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Mental Health Survey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selected, you’ll receive an invitation to provide feedback on your care. </a:t>
            </a:r>
          </a:p>
        </p:txBody>
      </p:sp>
      <p:pic>
        <p:nvPicPr>
          <p:cNvPr id="9" name="Picture 8" descr="A blue and black sign with white letters&#10;&#10;Description automatically generated">
            <a:extLst>
              <a:ext uri="{FF2B5EF4-FFF2-40B4-BE49-F238E27FC236}">
                <a16:creationId xmlns:a16="http://schemas.microsoft.com/office/drawing/2014/main" id="{F1BEF298-8D0E-8731-0FA2-8D9055AFB4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12"/>
          <a:stretch/>
        </p:blipFill>
        <p:spPr>
          <a:xfrm>
            <a:off x="19390658" y="32639"/>
            <a:ext cx="1452283" cy="595769"/>
          </a:xfrm>
          <a:prstGeom prst="rect">
            <a:avLst/>
          </a:prstGeom>
        </p:spPr>
      </p:pic>
      <p:pic>
        <p:nvPicPr>
          <p:cNvPr id="11" name="Picture 10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53349F4B-2D63-F286-29C5-BE2E271782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165" y="56394"/>
            <a:ext cx="1869142" cy="592869"/>
          </a:xfrm>
          <a:prstGeom prst="rect">
            <a:avLst/>
          </a:prstGeom>
        </p:spPr>
      </p:pic>
      <p:pic>
        <p:nvPicPr>
          <p:cNvPr id="13" name="Picture 12" descr="A purple text on a white background&#10;&#10;Description automatically generated">
            <a:extLst>
              <a:ext uri="{FF2B5EF4-FFF2-40B4-BE49-F238E27FC236}">
                <a16:creationId xmlns:a16="http://schemas.microsoft.com/office/drawing/2014/main" id="{5562E98F-7E4A-054D-9A53-5BE94E58C2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149" y="3009527"/>
            <a:ext cx="2798229" cy="69504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9319C6-FAF2-A208-128C-22C70A1ACDCE}"/>
              </a:ext>
            </a:extLst>
          </p:cNvPr>
          <p:cNvSpPr/>
          <p:nvPr/>
        </p:nvSpPr>
        <p:spPr>
          <a:xfrm>
            <a:off x="4525580" y="2941656"/>
            <a:ext cx="13146866" cy="447003"/>
          </a:xfrm>
          <a:prstGeom prst="roundRect">
            <a:avLst/>
          </a:prstGeom>
          <a:solidFill>
            <a:srgbClr val="00A9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Find out more: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A4DCD8-3D9E-CE13-52D0-9143A06E2C7E}"/>
              </a:ext>
            </a:extLst>
          </p:cNvPr>
          <p:cNvCxnSpPr/>
          <p:nvPr/>
        </p:nvCxnSpPr>
        <p:spPr>
          <a:xfrm flipH="1">
            <a:off x="3357728" y="-9454"/>
            <a:ext cx="1048871" cy="3810000"/>
          </a:xfrm>
          <a:prstGeom prst="line">
            <a:avLst/>
          </a:prstGeom>
          <a:ln w="76200">
            <a:solidFill>
              <a:srgbClr val="0030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5B9C78-76BA-7FA7-960D-122F7ACDAF13}"/>
              </a:ext>
            </a:extLst>
          </p:cNvPr>
          <p:cNvCxnSpPr/>
          <p:nvPr/>
        </p:nvCxnSpPr>
        <p:spPr>
          <a:xfrm flipH="1">
            <a:off x="3281082" y="0"/>
            <a:ext cx="1048871" cy="3810000"/>
          </a:xfrm>
          <a:prstGeom prst="line">
            <a:avLst/>
          </a:prstGeom>
          <a:ln w="76200">
            <a:solidFill>
              <a:srgbClr val="00A9CE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59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838DE9-BA98-96A9-C9CD-9298E21AD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67" b="3562"/>
          <a:stretch/>
        </p:blipFill>
        <p:spPr>
          <a:xfrm>
            <a:off x="-73120" y="-23002"/>
            <a:ext cx="4460386" cy="38235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C18FFD-ECE0-4F53-0802-5D9187169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131" y="645138"/>
            <a:ext cx="18069870" cy="31878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34795F-C078-03C1-3074-49B3B0D1B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0800" y="2433917"/>
            <a:ext cx="3505200" cy="13875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49334-AEB0-64F7-9D35-FA770138B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9879" y="1154837"/>
            <a:ext cx="15310597" cy="16681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Mental Health Survey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you’re selected to take part, you’ll receive an invitation soon.</a:t>
            </a:r>
          </a:p>
        </p:txBody>
      </p:sp>
      <p:pic>
        <p:nvPicPr>
          <p:cNvPr id="9" name="Picture 8" descr="A blue and black sign with white letters&#10;&#10;Description automatically generated">
            <a:extLst>
              <a:ext uri="{FF2B5EF4-FFF2-40B4-BE49-F238E27FC236}">
                <a16:creationId xmlns:a16="http://schemas.microsoft.com/office/drawing/2014/main" id="{F1BEF298-8D0E-8731-0FA2-8D9055AFB4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12"/>
          <a:stretch/>
        </p:blipFill>
        <p:spPr>
          <a:xfrm>
            <a:off x="19390658" y="32639"/>
            <a:ext cx="1452283" cy="595769"/>
          </a:xfrm>
          <a:prstGeom prst="rect">
            <a:avLst/>
          </a:prstGeom>
        </p:spPr>
      </p:pic>
      <p:pic>
        <p:nvPicPr>
          <p:cNvPr id="11" name="Picture 10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53349F4B-2D63-F286-29C5-BE2E271782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165" y="56394"/>
            <a:ext cx="1869142" cy="592869"/>
          </a:xfrm>
          <a:prstGeom prst="rect">
            <a:avLst/>
          </a:prstGeom>
        </p:spPr>
      </p:pic>
      <p:pic>
        <p:nvPicPr>
          <p:cNvPr id="13" name="Picture 12" descr="A purple text on a white background&#10;&#10;Description automatically generated">
            <a:extLst>
              <a:ext uri="{FF2B5EF4-FFF2-40B4-BE49-F238E27FC236}">
                <a16:creationId xmlns:a16="http://schemas.microsoft.com/office/drawing/2014/main" id="{5562E98F-7E4A-054D-9A53-5BE94E58C2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149" y="3009527"/>
            <a:ext cx="2798229" cy="69504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9319C6-FAF2-A208-128C-22C70A1ACDCE}"/>
              </a:ext>
            </a:extLst>
          </p:cNvPr>
          <p:cNvSpPr/>
          <p:nvPr/>
        </p:nvSpPr>
        <p:spPr>
          <a:xfrm>
            <a:off x="4525580" y="2941656"/>
            <a:ext cx="13146866" cy="447003"/>
          </a:xfrm>
          <a:prstGeom prst="roundRect">
            <a:avLst/>
          </a:prstGeom>
          <a:solidFill>
            <a:srgbClr val="00A9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Find out more: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A4DCD8-3D9E-CE13-52D0-9143A06E2C7E}"/>
              </a:ext>
            </a:extLst>
          </p:cNvPr>
          <p:cNvCxnSpPr/>
          <p:nvPr/>
        </p:nvCxnSpPr>
        <p:spPr>
          <a:xfrm flipH="1">
            <a:off x="3357728" y="-9454"/>
            <a:ext cx="1048871" cy="3810000"/>
          </a:xfrm>
          <a:prstGeom prst="line">
            <a:avLst/>
          </a:prstGeom>
          <a:ln w="76200">
            <a:solidFill>
              <a:srgbClr val="0030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5B9C78-76BA-7FA7-960D-122F7ACDAF13}"/>
              </a:ext>
            </a:extLst>
          </p:cNvPr>
          <p:cNvCxnSpPr/>
          <p:nvPr/>
        </p:nvCxnSpPr>
        <p:spPr>
          <a:xfrm flipH="1">
            <a:off x="3281082" y="-13447"/>
            <a:ext cx="1048871" cy="3810000"/>
          </a:xfrm>
          <a:prstGeom prst="line">
            <a:avLst/>
          </a:prstGeom>
          <a:ln w="76200">
            <a:solidFill>
              <a:srgbClr val="00A9CE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143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3dce25-ea9f-43ce-abb0-40b0ff6018b1" xsi:nil="true"/>
    <lcf76f155ced4ddcb4097134ff3c332f xmlns="b7623a42-35a9-4102-8300-f548beb2c0a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E8725CF6FB2342AF511DF0FE9E4C42" ma:contentTypeVersion="15" ma:contentTypeDescription="Create a new document." ma:contentTypeScope="" ma:versionID="a4e71ba5f863f812a25a3271eaeced0e">
  <xsd:schema xmlns:xsd="http://www.w3.org/2001/XMLSchema" xmlns:xs="http://www.w3.org/2001/XMLSchema" xmlns:p="http://schemas.microsoft.com/office/2006/metadata/properties" xmlns:ns2="b7623a42-35a9-4102-8300-f548beb2c0a8" xmlns:ns3="273dce25-ea9f-43ce-abb0-40b0ff6018b1" targetNamespace="http://schemas.microsoft.com/office/2006/metadata/properties" ma:root="true" ma:fieldsID="dfb7b476c2804bafca76aaa86b892e5f" ns2:_="" ns3:_="">
    <xsd:import namespace="b7623a42-35a9-4102-8300-f548beb2c0a8"/>
    <xsd:import namespace="273dce25-ea9f-43ce-abb0-40b0ff601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23a42-35a9-4102-8300-f548beb2c0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f2ccb35-9b24-40d2-ac78-75701ecb79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3dce25-ea9f-43ce-abb0-40b0ff601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cb6133f-2396-418c-b5e2-db168cda03de}" ma:internalName="TaxCatchAll" ma:showField="CatchAllData" ma:web="273dce25-ea9f-43ce-abb0-40b0ff601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1B9AFF-4BC6-4C38-A069-54B958B145CC}">
  <ds:schemaRefs>
    <ds:schemaRef ds:uri="b7623a42-35a9-4102-8300-f548beb2c0a8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273dce25-ea9f-43ce-abb0-40b0ff6018b1"/>
  </ds:schemaRefs>
</ds:datastoreItem>
</file>

<file path=customXml/itemProps2.xml><?xml version="1.0" encoding="utf-8"?>
<ds:datastoreItem xmlns:ds="http://schemas.openxmlformats.org/officeDocument/2006/customXml" ds:itemID="{E6D3EFD1-26FD-4225-8DC6-91546B65BB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51CEC5-9A1B-4E50-96C5-3A6081A92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623a42-35a9-4102-8300-f548beb2c0a8"/>
    <ds:schemaRef ds:uri="273dce25-ea9f-43ce-abb0-40b0ff6018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65</Words>
  <Application>Microsoft Office PowerPoint</Application>
  <PresentationFormat>Custom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Cook</dc:creator>
  <cp:lastModifiedBy>Catherine Davidson</cp:lastModifiedBy>
  <cp:revision>5</cp:revision>
  <dcterms:created xsi:type="dcterms:W3CDTF">2024-01-25T09:36:08Z</dcterms:created>
  <dcterms:modified xsi:type="dcterms:W3CDTF">2026-03-23T14:44:10Z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0x01010016E8725CF6FB2342AF511DF0FE9E4C42</vt:lpwstr>
  </property>
  <property fmtid="{D5CDD505-2E9C-101B-9397-08002B2CF9AE}" pid="3" name="MediaServiceImageTags">
    <vt:lpwstr/>
  </property>
</Properties>
</file>